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B575-9AA4-4C78-BA58-DD46889FF1C5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4356-3438-44EE-A279-4E9507A2E07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B575-9AA4-4C78-BA58-DD46889FF1C5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4356-3438-44EE-A279-4E9507A2E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B575-9AA4-4C78-BA58-DD46889FF1C5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4356-3438-44EE-A279-4E9507A2E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B575-9AA4-4C78-BA58-DD46889FF1C5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4356-3438-44EE-A279-4E9507A2E07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B575-9AA4-4C78-BA58-DD46889FF1C5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4356-3438-44EE-A279-4E9507A2E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B575-9AA4-4C78-BA58-DD46889FF1C5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4356-3438-44EE-A279-4E9507A2E07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B575-9AA4-4C78-BA58-DD46889FF1C5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4356-3438-44EE-A279-4E9507A2E07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B575-9AA4-4C78-BA58-DD46889FF1C5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4356-3438-44EE-A279-4E9507A2E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B575-9AA4-4C78-BA58-DD46889FF1C5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4356-3438-44EE-A279-4E9507A2E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B575-9AA4-4C78-BA58-DD46889FF1C5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4356-3438-44EE-A279-4E9507A2E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B575-9AA4-4C78-BA58-DD46889FF1C5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4356-3438-44EE-A279-4E9507A2E07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01B575-9AA4-4C78-BA58-DD46889FF1C5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5CF4356-3438-44EE-A279-4E9507A2E0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+mn-lt"/>
              </a:rPr>
              <a:t>Методика </a:t>
            </a:r>
            <a:r>
              <a:rPr lang="ru-RU" sz="1800" b="0" dirty="0">
                <a:solidFill>
                  <a:schemeClr val="tx1"/>
                </a:solidFill>
                <a:effectLst/>
                <a:latin typeface="+mn-lt"/>
              </a:rPr>
              <a:t>оценки эффективности деятельности по предупреждению </a:t>
            </a:r>
            <a:br>
              <a:rPr lang="ru-RU" sz="1800" b="0" dirty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+mn-lt"/>
              </a:rPr>
              <a:t>и противодействию коррупции в государственных или муниципальных учреждениях, унитарных предприятиях, функции и полномочия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+mn-lt"/>
              </a:rPr>
              <a:t>учредителя в </a:t>
            </a:r>
            <a:r>
              <a:rPr lang="ru-RU" sz="1800" b="0" dirty="0">
                <a:solidFill>
                  <a:schemeClr val="tx1"/>
                </a:solidFill>
                <a:effectLst/>
                <a:latin typeface="+mn-lt"/>
              </a:rPr>
              <a:t>отношении которых осуществляют органы исполнительной власти Оренбургской области или органы местного самоуправления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+mn-lt"/>
              </a:rPr>
              <a:t>Оренбургской области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+mn-lt"/>
              </a:rPr>
              <a:t>РАЗРАБОТАНА 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КОМИТЕТОМ ПО ПРОФИЛАКТИКЕ</a:t>
            </a:r>
            <a:br>
              <a:rPr lang="ru-RU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КОРРУПЦИОННЫХ ПРАВОНАРУШЕНИЙ</a:t>
            </a:r>
            <a:br>
              <a:rPr lang="ru-RU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ОРЕНБУРГСКОЙ ОБЛАСТИ</a:t>
            </a:r>
            <a:endParaRPr lang="ru-RU" sz="18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 descr="D:\Documents\удостоверения\Область герб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6632"/>
            <a:ext cx="831215" cy="95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28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3413" y="-47625"/>
            <a:ext cx="10410826" cy="695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97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0644"/>
            <a:ext cx="7704855" cy="6601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581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2071688"/>
            <a:ext cx="7867650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65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44624"/>
            <a:ext cx="10313455" cy="6696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776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527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pPr marL="0" indent="0" algn="just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со статьей 13.3. Федерального закона от 25.12.2008 </a:t>
            </a:r>
            <a:b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273-ФЗ «О противодействии коррупции» организации обязаны разрабатывать и принимать меры по предупреждению коррупции</a:t>
            </a:r>
            <a:r>
              <a:rPr lang="ru-RU" sz="22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 законами от 12.01.1996 № 7-ФЗ </a:t>
            </a:r>
            <a:b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«О некоммерческих организациях», от 14.11.2002 № 161-ФЗ «О государственных и муниципальных унитарных предприятиях» контроль за деятельностью по предупреждению и противодействию коррупции в государственных или муниципальных учреждениях, унитарных предприятиях осуществляют органы исполнительной власти Оренбургской области (далее – органы власти), органы местного самоуправления Оренбургской области (далее – органы самоуправления).</a:t>
            </a:r>
            <a:b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89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01апреля года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следующего за отчетным периодом, организации представляют в подразделение (специалисту) органа власти, органа местного самоуправления, в функции которых включена профилактика коррупционных правонарушений, сведения об эффективности антикоррупционной деятельности в организациях.</a:t>
            </a:r>
            <a:b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формируются путем заполнения таблицы № 1 и таблицы № 2, указанных в приложении № 1 к настоящей Методике.</a:t>
            </a:r>
            <a:b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столбец таблицы № 1 «Комментарии по заполнению» содержатся разъяснения о порядке формирования и отражения показателей эффективности антикоррупционной работы организации в соответствующей строке. При заполнении таблицы № 1 в организации столбец «Комментарии по заполнению» не формируется.</a:t>
            </a:r>
            <a:b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Ответственные лица организации несут персональную ответственность </a:t>
            </a:r>
            <a:r>
              <a:rPr lang="ru-RU" sz="20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достоверность, объективность и своевременность представляемых сведений </a:t>
            </a:r>
            <a:br>
              <a:rPr lang="ru-RU" sz="20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 эффективности антикоррупционной деятельности в организациях.</a:t>
            </a:r>
            <a:r>
              <a:rPr lang="ru-RU" sz="2000" b="0" dirty="0">
                <a:solidFill>
                  <a:srgbClr val="FF0000"/>
                </a:solidFill>
                <a:effectLst/>
              </a:rPr>
              <a:t/>
            </a:r>
            <a:br>
              <a:rPr lang="ru-RU" sz="2000" b="0" dirty="0">
                <a:solidFill>
                  <a:srgbClr val="FF0000"/>
                </a:solidFill>
                <a:effectLst/>
              </a:rPr>
            </a:br>
            <a:endParaRPr lang="ru-RU" sz="2000" b="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9859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pPr algn="ctr"/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Антикоррупционная деятельность в организациях оценивается 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значением итогового балла, который рассчитывается путем сложения (вычитания) значений суммарных оценочных баллов по каждому 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 трех разделов таблицы 1 приложения к настоящей Методике.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Максимальные суммарные оценочные баллы составляют: 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разделу I – 44 баллов; 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разделу II – 18 баллов;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разделу III – 18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6595" y="3212976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итоговый балл, который может получить организация, составляет 80 баллов.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по предупреждению коррупции в организации считается при итоговом балле, равном: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 балла и более, – высокой;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60 до 72 баллов, – средней;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45 до 60 баллов, – низкой;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45 баллов, – неудовлетворительной.</a:t>
            </a:r>
          </a:p>
        </p:txBody>
      </p:sp>
    </p:spTree>
    <p:extLst>
      <p:ext uri="{BB962C8B-B14F-4D97-AF65-F5344CB8AC3E}">
        <p14:creationId xmlns:p14="http://schemas.microsoft.com/office/powerpoint/2010/main" val="124058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928992" cy="23742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целях установления правильности произведенных организацией расчетов показателей оценки эффективности антикоррупционной деятельности подразделением (специалистом</a:t>
            </a:r>
            <a:r>
              <a:rPr lang="ru-RU" sz="20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органа местного самоуправления, в функции которых включена профилактика коррупции, проводятся выборочные проверки в отношении не менее 20 процентов от общего количества организаций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осуществляются путем направления (при необходимости) </a:t>
            </a:r>
            <a:br>
              <a:rPr lang="ru-RU" sz="2000" b="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организацию соответствующих запросов, изучения информации, содержащейся на официальном сайте организации, дополнительных материалов, представленных организацией, а также информации, полученной органом власти, органом местного самоуправления при реализации своих полномочий</a:t>
            </a:r>
            <a:br>
              <a:rPr lang="ru-RU" sz="2000" b="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организации. </a:t>
            </a:r>
            <a:br>
              <a:rPr lang="ru-RU" sz="2000" b="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выявления ошибок в проведенных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расчетах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показателей,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самоуправления направляет </a:t>
            </a:r>
            <a:b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организацию соответствующее уведомление.</a:t>
            </a:r>
            <a:b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После устранения указанных в уведомлении ошибок, информация </a:t>
            </a:r>
            <a:b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 антикоррупционной деятельности организации направляется в орган власти, орган местного самоуправления повторно </a:t>
            </a:r>
            <a:r>
              <a:rPr lang="ru-RU" sz="20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10 рабочих дней со дня получения уведомления.</a:t>
            </a:r>
            <a:r>
              <a:rPr lang="ru-RU" b="0" dirty="0">
                <a:solidFill>
                  <a:srgbClr val="FF0000"/>
                </a:solidFill>
                <a:effectLst/>
              </a:rPr>
              <a:t/>
            </a:r>
            <a:br>
              <a:rPr lang="ru-RU" b="0" dirty="0">
                <a:solidFill>
                  <a:srgbClr val="FF0000"/>
                </a:solidFill>
                <a:effectLst/>
              </a:rPr>
            </a:br>
            <a:endParaRPr lang="ru-RU" b="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0948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6380" y="-99392"/>
            <a:ext cx="11340502" cy="7765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10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66688"/>
            <a:ext cx="9361040" cy="652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28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2025" y="-142875"/>
            <a:ext cx="11068050" cy="714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079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1525" y="-47625"/>
            <a:ext cx="10687050" cy="695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536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48</TotalTime>
  <Words>104</Words>
  <Application>Microsoft Office PowerPoint</Application>
  <PresentationFormat>Экран (4:3)</PresentationFormat>
  <Paragraphs>11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 Методика оценки эффективности деятельности по предупреждению  и противодействию коррупции в государственных или муниципальных учреждениях, унитарных предприятиях, функции и полномочия учредителя в отношении которых осуществляют органы исполнительной власти Оренбургской области или органы местного самоуправления Оренбургской области РАЗРАБОТАНА     КОМИТЕТОМ ПО ПРОФИЛАКТИКЕ КОРРУПЦИОННЫХ ПРАВОНАРУШЕНИЙ ОРЕНБУРГСКОЙ ОБЛАСТИ</vt:lpstr>
      <vt:lpstr> В соответствии со статьей 13.3. Федерального закона от 25.12.2008  № 273-ФЗ «О противодействии коррупции» организации обязаны разрабатывать и принимать меры по предупреждению коррупции.   В соответствии с Федеральным законами от 12.01.1996 № 7-ФЗ  «О некоммерческих организациях», от 14.11.2002 № 161-ФЗ «О государственных и муниципальных унитарных предприятиях» контроль за деятельностью по предупреждению и противодействию коррупции в государственных или муниципальных учреждениях, унитарных предприятиях осуществляют органы исполнительной власти Оренбургской области (далее – органы власти), органы местного самоуправления Оренбургской области (далее – органы самоуправления).  </vt:lpstr>
      <vt:lpstr>До 01апреля года, следующего за отчетным периодом, организации представляют в подразделение (специалисту) органа власти, органа местного самоуправления, в функции которых включена профилактика коррупционных правонарушений, сведения об эффективности антикоррупционной деятельности в организациях. Сведения формируются путем заполнения таблицы № 1 и таблицы № 2, указанных в приложении № 1 к настоящей Методике. В столбец таблицы № 1 «Комментарии по заполнению» содержатся разъяснения о порядке формирования и отражения показателей эффективности антикоррупционной работы организации в соответствующей строке. При заполнении таблицы № 1 в организации столбец «Комментарии по заполнению» не формируется.  Ответственные лица организации несут персональную ответственность за достоверность, объективность и своевременность представляемых сведений  об эффективности антикоррупционной деятельности в организациях. </vt:lpstr>
      <vt:lpstr>Антикоррупционная деятельность в организациях оценивается  в соответствии со значением итогового балла, который рассчитывается путем сложения (вычитания) значений суммарных оценочных баллов по каждому  из трех разделов таблицы 1 приложения к настоящей Методике. Максимальные суммарные оценочные баллы составляют:  по разделу I – 44 баллов;  по разделу II – 18 баллов; по разделу III – 18 баллов. </vt:lpstr>
      <vt:lpstr>   В целях установления правильности произведенных организацией расчетов показателей оценки эффективности антикоррупционной деятельности подразделением (специалистом) органа местного самоуправления, в функции которых включена профилактика коррупции, проводятся выборочные проверки в отношении не менее 20 процентов от общего количества организаций.  Проверки осуществляются путем направления (при необходимости)  в организацию соответствующих запросов, изучения информации, содержащейся на официальном сайте организации, дополнительных материалов, представленных организацией, а также информации, полученной органом власти, органом местного самоуправления при реализации своих полномочий в отношении организации.  В случае выявления ошибок в проведенных организацией расчетах показателей, орган местного самоуправления направляет  в организацию соответствующее уведомление. После устранения указанных в уведомлении ошибок, информация  об антикоррупционной деятельности организации направляется в орган власти, орган местного самоуправления повторно в течение 10 рабочих дней со дня получения уведомления.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оценки эффективности деятельности по предупреждению  и противодействию коррупции в государственных или муниципальных учреждениях, унитарных предприятиях, функции и полномочия учредителяв отношении которых осуществляют органы исполнительной власти Оренбургской области или органы местного самоуправления Оренбургской области РАЗРАБОТАНА     КОМИТЕТОМ ПО ПРОФИЛАКТИКЕ КОРРУПЦИОННЫХ ПРАВОНАРУШЕНИЙ ОРЕНБУРГСКОЙ ОБЛАСТИ</dc:title>
  <dc:creator>Пользователь Windows</dc:creator>
  <cp:lastModifiedBy>Пользователь Windows</cp:lastModifiedBy>
  <cp:revision>6</cp:revision>
  <dcterms:created xsi:type="dcterms:W3CDTF">2022-11-29T09:41:32Z</dcterms:created>
  <dcterms:modified xsi:type="dcterms:W3CDTF">2022-11-30T07:31:42Z</dcterms:modified>
</cp:coreProperties>
</file>